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9" r:id="rId2"/>
    <p:sldId id="270" r:id="rId3"/>
    <p:sldId id="271" r:id="rId4"/>
    <p:sldId id="256" r:id="rId5"/>
    <p:sldId id="258" r:id="rId6"/>
    <p:sldId id="257" r:id="rId7"/>
    <p:sldId id="274" r:id="rId8"/>
    <p:sldId id="275" r:id="rId9"/>
    <p:sldId id="276" r:id="rId10"/>
    <p:sldId id="277" r:id="rId11"/>
    <p:sldId id="259" r:id="rId12"/>
    <p:sldId id="273" r:id="rId13"/>
    <p:sldId id="272" r:id="rId14"/>
    <p:sldId id="260" r:id="rId15"/>
    <p:sldId id="27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66C54-0EF1-49CC-AE9B-15CF3147F59A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1480E9-C11B-4206-8CEA-0629995D99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4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1480E9-C11B-4206-8CEA-0629995D998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658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A3E1-1D77-4472-B6F3-894C5CDB2EB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EFF4-6E5D-476A-B5F1-A811D90EC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804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A3E1-1D77-4472-B6F3-894C5CDB2EB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EFF4-6E5D-476A-B5F1-A811D90EC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535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A3E1-1D77-4472-B6F3-894C5CDB2EB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EFF4-6E5D-476A-B5F1-A811D90EC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512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A3E1-1D77-4472-B6F3-894C5CDB2EB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EFF4-6E5D-476A-B5F1-A811D90EC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357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A3E1-1D77-4472-B6F3-894C5CDB2EB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EFF4-6E5D-476A-B5F1-A811D90EC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61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A3E1-1D77-4472-B6F3-894C5CDB2EB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EFF4-6E5D-476A-B5F1-A811D90EC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362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A3E1-1D77-4472-B6F3-894C5CDB2EB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EFF4-6E5D-476A-B5F1-A811D90EC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369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A3E1-1D77-4472-B6F3-894C5CDB2EB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EFF4-6E5D-476A-B5F1-A811D90EC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698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A3E1-1D77-4472-B6F3-894C5CDB2EB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EFF4-6E5D-476A-B5F1-A811D90EC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368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A3E1-1D77-4472-B6F3-894C5CDB2EB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EFF4-6E5D-476A-B5F1-A811D90EC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269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A3E1-1D77-4472-B6F3-894C5CDB2EB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EFF4-6E5D-476A-B5F1-A811D90EC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111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3A3E1-1D77-4472-B6F3-894C5CDB2EB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3EFF4-6E5D-476A-B5F1-A811D90EC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930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thumbs.dreamstime.com/b/%D0%B3%D1%80%D0%B8%D0%B1-%D1%80%D0%B0%D0%BC%D0%BA%D0%B8-15303299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85247" y="1506022"/>
            <a:ext cx="8550739" cy="615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 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Что должен знать и уметь ребенок 2-3 г </a:t>
            </a:r>
          </a:p>
          <a:p>
            <a:endParaRPr lang="ru-RU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     по ФГОС к  концу учебного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ru-RU" i="1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Харченко С.А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200" i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194775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36587" y="3597860"/>
            <a:ext cx="4512470" cy="703659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https://fsd.multiurok.ru/html/2017/06/08/s_5938f9b707995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959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d.multiurok.ru/html/2017/06/08/s_5938f9b707995/img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771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d.multiurok.ru/html/2017/06/08/s_5938f9b707995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911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усть будет солнце на планете! Пусть будут счастливы все дети! Пусть детский сад с семьёю дружит, И пусть семья вовек не тужит! Друг другу будем помогать: Как научить и как сказать, Что сделать и к чему стремиться… Так много надо научиться!      Ведь цель всего одна у нас Вчера и завтра, и сейчас: Чтобы везде, на всей планете, Счастливые смеялись дети!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048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thumbs.dreamstime.com/b/%D0%B3%D1%80%D0%B8%D0%B1-%D1%80%D0%B0%D0%BC%D0%BA%D0%B8-1530329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66349" y="1027906"/>
            <a:ext cx="9778639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Музыкальная деятельность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Ребенок способен слушать музыкальное 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произведение до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конца.Узнает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знакомые песни,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различает звуки по высоте. 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Замечает изменения в звучании. Поет не отставая, 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и не опережая других.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Испытывает удовольствие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от пения.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Умеет выполнять танцевальные движения: 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кружиться в парах, притопывать попеременно ногами.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Двигаться под музыку с предметами. 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Называет и различает детские музыкальные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инструменты: погремушка, бубен, металлофон.</a:t>
            </a:r>
          </a:p>
        </p:txBody>
      </p:sp>
    </p:spTree>
    <p:extLst>
      <p:ext uri="{BB962C8B-B14F-4D97-AF65-F5344CB8AC3E}">
        <p14:creationId xmlns:p14="http://schemas.microsoft.com/office/powerpoint/2010/main" val="3523383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Спасибо за внимание!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461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6587" y="3144729"/>
            <a:ext cx="4512470" cy="17430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d.multiurok.ru/html/2017/06/08/s_5938f9b707995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278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82479" y="3599735"/>
            <a:ext cx="4512470" cy="70365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fsd.multiurok.ru/html/2017/06/08/s_5938f9b707995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942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d.multiurok.ru/html/2017/06/08/s_5938f9b707995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012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d.multiurok.ru/html/2017/06/08/s_5938f9b707995/img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87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d.multiurok.ru/html/2017/06/08/s_5938f9b707995/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695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fsd.multiurok.ru/html/2017/06/08/s_5938f9b707995/img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fsd.multiurok.ru/html/2017/06/08/s_5938f9b707995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fsd.multiurok.ru/html/2017/06/08/s_5938f9b707995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93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108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8" name="Picture 4" descr="ФИЗКУЛЬТУРА    Ходить и бегать не наталкиваясь, изменяя направления   Прыгать на 2-х ногах на месте и с продвижением в перед   Брать, держать, переносить, класть, катать, бросать мяч из-за головы, от груди   Метать предметы правой и левой рукой на дальность на расстояние не менее 5 метров   Лазать по лесенки - стремянке, гимнастической стене   Ползать, подлезать под натянутую верёвку, перелизать через бревно, лежащее на полу.   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170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fsd.multiurok.ru/html/2017/06/08/s_5938f9b707995/img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097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92</Words>
  <Application>Microsoft Office PowerPoint</Application>
  <PresentationFormat>Широкоэкранный</PresentationFormat>
  <Paragraphs>30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2020-05-27T18:57:12Z</dcterms:created>
  <dcterms:modified xsi:type="dcterms:W3CDTF">2020-05-28T18:50:33Z</dcterms:modified>
</cp:coreProperties>
</file>